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2" r:id="rId4"/>
    <p:sldId id="265" r:id="rId5"/>
    <p:sldId id="266" r:id="rId6"/>
    <p:sldId id="267" r:id="rId7"/>
    <p:sldId id="26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F4DC7-2FD0-49CC-8821-D2E383677669}" v="1" dt="2025-04-12T14:23:19.4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ith Acreman" userId="8a3c6e31d9a942e3" providerId="LiveId" clId="{1A2F4DC7-2FD0-49CC-8821-D2E383677669}"/>
    <pc:docChg chg="custSel addSld delSld modSld">
      <pc:chgData name="Judith Acreman" userId="8a3c6e31d9a942e3" providerId="LiveId" clId="{1A2F4DC7-2FD0-49CC-8821-D2E383677669}" dt="2025-04-12T14:38:18.115" v="375" actId="2711"/>
      <pc:docMkLst>
        <pc:docMk/>
      </pc:docMkLst>
      <pc:sldChg chg="modSp mod">
        <pc:chgData name="Judith Acreman" userId="8a3c6e31d9a942e3" providerId="LiveId" clId="{1A2F4DC7-2FD0-49CC-8821-D2E383677669}" dt="2025-04-12T14:25:33.991" v="264" actId="255"/>
        <pc:sldMkLst>
          <pc:docMk/>
          <pc:sldMk cId="2874048311" sldId="256"/>
        </pc:sldMkLst>
        <pc:spChg chg="mod">
          <ac:chgData name="Judith Acreman" userId="8a3c6e31d9a942e3" providerId="LiveId" clId="{1A2F4DC7-2FD0-49CC-8821-D2E383677669}" dt="2025-04-12T13:56:14.306" v="66" actId="14100"/>
          <ac:spMkLst>
            <pc:docMk/>
            <pc:sldMk cId="2874048311" sldId="256"/>
            <ac:spMk id="2" creationId="{4B7CED7E-BD76-475F-97CB-6C1CF61EBE0C}"/>
          </ac:spMkLst>
        </pc:spChg>
        <pc:spChg chg="mod">
          <ac:chgData name="Judith Acreman" userId="8a3c6e31d9a942e3" providerId="LiveId" clId="{1A2F4DC7-2FD0-49CC-8821-D2E383677669}" dt="2025-04-12T14:25:33.991" v="264" actId="255"/>
          <ac:spMkLst>
            <pc:docMk/>
            <pc:sldMk cId="2874048311" sldId="256"/>
            <ac:spMk id="3" creationId="{15B9C689-8E5B-41D5-840A-A1DB6C00975C}"/>
          </ac:spMkLst>
        </pc:spChg>
      </pc:sldChg>
      <pc:sldChg chg="del">
        <pc:chgData name="Judith Acreman" userId="8a3c6e31d9a942e3" providerId="LiveId" clId="{1A2F4DC7-2FD0-49CC-8821-D2E383677669}" dt="2025-04-12T13:56:24.086" v="67" actId="47"/>
        <pc:sldMkLst>
          <pc:docMk/>
          <pc:sldMk cId="3766024656" sldId="257"/>
        </pc:sldMkLst>
      </pc:sldChg>
      <pc:sldChg chg="del">
        <pc:chgData name="Judith Acreman" userId="8a3c6e31d9a942e3" providerId="LiveId" clId="{1A2F4DC7-2FD0-49CC-8821-D2E383677669}" dt="2025-04-12T13:56:39.205" v="71" actId="47"/>
        <pc:sldMkLst>
          <pc:docMk/>
          <pc:sldMk cId="2870310373" sldId="258"/>
        </pc:sldMkLst>
      </pc:sldChg>
      <pc:sldChg chg="del">
        <pc:chgData name="Judith Acreman" userId="8a3c6e31d9a942e3" providerId="LiveId" clId="{1A2F4DC7-2FD0-49CC-8821-D2E383677669}" dt="2025-04-12T13:56:35.128" v="69" actId="47"/>
        <pc:sldMkLst>
          <pc:docMk/>
          <pc:sldMk cId="3466839422" sldId="259"/>
        </pc:sldMkLst>
      </pc:sldChg>
      <pc:sldChg chg="modSp mod">
        <pc:chgData name="Judith Acreman" userId="8a3c6e31d9a942e3" providerId="LiveId" clId="{1A2F4DC7-2FD0-49CC-8821-D2E383677669}" dt="2025-04-12T14:25:00.923" v="262" actId="20577"/>
        <pc:sldMkLst>
          <pc:docMk/>
          <pc:sldMk cId="3345989006" sldId="260"/>
        </pc:sldMkLst>
        <pc:spChg chg="mod">
          <ac:chgData name="Judith Acreman" userId="8a3c6e31d9a942e3" providerId="LiveId" clId="{1A2F4DC7-2FD0-49CC-8821-D2E383677669}" dt="2025-04-12T14:24:24.904" v="259" actId="27636"/>
          <ac:spMkLst>
            <pc:docMk/>
            <pc:sldMk cId="3345989006" sldId="260"/>
            <ac:spMk id="2" creationId="{2116F6FC-5C6B-4E16-B9CE-7D2CB7D1D870}"/>
          </ac:spMkLst>
        </pc:spChg>
        <pc:spChg chg="mod">
          <ac:chgData name="Judith Acreman" userId="8a3c6e31d9a942e3" providerId="LiveId" clId="{1A2F4DC7-2FD0-49CC-8821-D2E383677669}" dt="2025-04-12T14:25:00.923" v="262" actId="20577"/>
          <ac:spMkLst>
            <pc:docMk/>
            <pc:sldMk cId="3345989006" sldId="260"/>
            <ac:spMk id="3" creationId="{E74E9A2F-D766-45F8-816B-3AF5D2BA62DA}"/>
          </ac:spMkLst>
        </pc:spChg>
      </pc:sldChg>
      <pc:sldChg chg="del">
        <pc:chgData name="Judith Acreman" userId="8a3c6e31d9a942e3" providerId="LiveId" clId="{1A2F4DC7-2FD0-49CC-8821-D2E383677669}" dt="2025-04-12T13:56:47.843" v="72" actId="47"/>
        <pc:sldMkLst>
          <pc:docMk/>
          <pc:sldMk cId="1817244909" sldId="261"/>
        </pc:sldMkLst>
      </pc:sldChg>
      <pc:sldChg chg="modSp mod">
        <pc:chgData name="Judith Acreman" userId="8a3c6e31d9a942e3" providerId="LiveId" clId="{1A2F4DC7-2FD0-49CC-8821-D2E383677669}" dt="2025-04-12T14:23:32.987" v="250" actId="6549"/>
        <pc:sldMkLst>
          <pc:docMk/>
          <pc:sldMk cId="636485587" sldId="262"/>
        </pc:sldMkLst>
        <pc:spChg chg="mod">
          <ac:chgData name="Judith Acreman" userId="8a3c6e31d9a942e3" providerId="LiveId" clId="{1A2F4DC7-2FD0-49CC-8821-D2E383677669}" dt="2025-04-12T14:22:53.384" v="243" actId="20577"/>
          <ac:spMkLst>
            <pc:docMk/>
            <pc:sldMk cId="636485587" sldId="262"/>
            <ac:spMk id="2" creationId="{2116F6FC-5C6B-4E16-B9CE-7D2CB7D1D870}"/>
          </ac:spMkLst>
        </pc:spChg>
        <pc:spChg chg="mod">
          <ac:chgData name="Judith Acreman" userId="8a3c6e31d9a942e3" providerId="LiveId" clId="{1A2F4DC7-2FD0-49CC-8821-D2E383677669}" dt="2025-04-12T14:23:32.987" v="250" actId="6549"/>
          <ac:spMkLst>
            <pc:docMk/>
            <pc:sldMk cId="636485587" sldId="262"/>
            <ac:spMk id="3" creationId="{E74E9A2F-D766-45F8-816B-3AF5D2BA62DA}"/>
          </ac:spMkLst>
        </pc:spChg>
      </pc:sldChg>
      <pc:sldChg chg="del">
        <pc:chgData name="Judith Acreman" userId="8a3c6e31d9a942e3" providerId="LiveId" clId="{1A2F4DC7-2FD0-49CC-8821-D2E383677669}" dt="2025-04-12T14:28:58.287" v="265" actId="47"/>
        <pc:sldMkLst>
          <pc:docMk/>
          <pc:sldMk cId="3707240230" sldId="263"/>
        </pc:sldMkLst>
      </pc:sldChg>
      <pc:sldChg chg="del">
        <pc:chgData name="Judith Acreman" userId="8a3c6e31d9a942e3" providerId="LiveId" clId="{1A2F4DC7-2FD0-49CC-8821-D2E383677669}" dt="2025-04-12T14:29:01.196" v="266" actId="47"/>
        <pc:sldMkLst>
          <pc:docMk/>
          <pc:sldMk cId="4225628438" sldId="264"/>
        </pc:sldMkLst>
      </pc:sldChg>
      <pc:sldChg chg="modSp new mod">
        <pc:chgData name="Judith Acreman" userId="8a3c6e31d9a942e3" providerId="LiveId" clId="{1A2F4DC7-2FD0-49CC-8821-D2E383677669}" dt="2025-04-12T14:21:46.102" v="237" actId="5793"/>
        <pc:sldMkLst>
          <pc:docMk/>
          <pc:sldMk cId="1006699531" sldId="265"/>
        </pc:sldMkLst>
        <pc:spChg chg="mod">
          <ac:chgData name="Judith Acreman" userId="8a3c6e31d9a942e3" providerId="LiveId" clId="{1A2F4DC7-2FD0-49CC-8821-D2E383677669}" dt="2025-04-12T14:07:43.031" v="164" actId="14100"/>
          <ac:spMkLst>
            <pc:docMk/>
            <pc:sldMk cId="1006699531" sldId="265"/>
            <ac:spMk id="2" creationId="{88D0F14C-3479-7BA2-3B8E-2CFDFB4A4F4E}"/>
          </ac:spMkLst>
        </pc:spChg>
        <pc:spChg chg="mod">
          <ac:chgData name="Judith Acreman" userId="8a3c6e31d9a942e3" providerId="LiveId" clId="{1A2F4DC7-2FD0-49CC-8821-D2E383677669}" dt="2025-04-12T14:21:46.102" v="237" actId="5793"/>
          <ac:spMkLst>
            <pc:docMk/>
            <pc:sldMk cId="1006699531" sldId="265"/>
            <ac:spMk id="3" creationId="{CE7B97F0-F29B-87DB-EF48-46EE9535086F}"/>
          </ac:spMkLst>
        </pc:spChg>
      </pc:sldChg>
      <pc:sldChg chg="del">
        <pc:chgData name="Judith Acreman" userId="8a3c6e31d9a942e3" providerId="LiveId" clId="{1A2F4DC7-2FD0-49CC-8821-D2E383677669}" dt="2025-04-12T13:56:56.683" v="73" actId="47"/>
        <pc:sldMkLst>
          <pc:docMk/>
          <pc:sldMk cId="3356583738" sldId="265"/>
        </pc:sldMkLst>
      </pc:sldChg>
      <pc:sldChg chg="modSp new mod">
        <pc:chgData name="Judith Acreman" userId="8a3c6e31d9a942e3" providerId="LiveId" clId="{1A2F4DC7-2FD0-49CC-8821-D2E383677669}" dt="2025-04-12T14:21:52.376" v="238" actId="5793"/>
        <pc:sldMkLst>
          <pc:docMk/>
          <pc:sldMk cId="405014565" sldId="266"/>
        </pc:sldMkLst>
        <pc:spChg chg="mod">
          <ac:chgData name="Judith Acreman" userId="8a3c6e31d9a942e3" providerId="LiveId" clId="{1A2F4DC7-2FD0-49CC-8821-D2E383677669}" dt="2025-04-12T14:21:16.650" v="233" actId="14100"/>
          <ac:spMkLst>
            <pc:docMk/>
            <pc:sldMk cId="405014565" sldId="266"/>
            <ac:spMk id="2" creationId="{08837F56-B51A-0DE1-7C5A-EE54C9FF53B2}"/>
          </ac:spMkLst>
        </pc:spChg>
        <pc:spChg chg="mod">
          <ac:chgData name="Judith Acreman" userId="8a3c6e31d9a942e3" providerId="LiveId" clId="{1A2F4DC7-2FD0-49CC-8821-D2E383677669}" dt="2025-04-12T14:21:52.376" v="238" actId="5793"/>
          <ac:spMkLst>
            <pc:docMk/>
            <pc:sldMk cId="405014565" sldId="266"/>
            <ac:spMk id="3" creationId="{D180B8BC-FF01-C053-5A7E-5B2F3A3DA8C8}"/>
          </ac:spMkLst>
        </pc:spChg>
      </pc:sldChg>
      <pc:sldChg chg="modSp new mod">
        <pc:chgData name="Judith Acreman" userId="8a3c6e31d9a942e3" providerId="LiveId" clId="{1A2F4DC7-2FD0-49CC-8821-D2E383677669}" dt="2025-04-12T14:38:18.115" v="375" actId="2711"/>
        <pc:sldMkLst>
          <pc:docMk/>
          <pc:sldMk cId="2183304797" sldId="267"/>
        </pc:sldMkLst>
        <pc:spChg chg="mod">
          <ac:chgData name="Judith Acreman" userId="8a3c6e31d9a942e3" providerId="LiveId" clId="{1A2F4DC7-2FD0-49CC-8821-D2E383677669}" dt="2025-04-12T14:38:18.115" v="375" actId="2711"/>
          <ac:spMkLst>
            <pc:docMk/>
            <pc:sldMk cId="2183304797" sldId="267"/>
            <ac:spMk id="2" creationId="{C00D6FD0-5256-9604-E50E-5718C51FCB82}"/>
          </ac:spMkLst>
        </pc:spChg>
        <pc:spChg chg="mod">
          <ac:chgData name="Judith Acreman" userId="8a3c6e31d9a942e3" providerId="LiveId" clId="{1A2F4DC7-2FD0-49CC-8821-D2E383677669}" dt="2025-04-12T14:38:12.654" v="374" actId="113"/>
          <ac:spMkLst>
            <pc:docMk/>
            <pc:sldMk cId="2183304797" sldId="267"/>
            <ac:spMk id="3" creationId="{D1C9A6FD-3884-DA58-E02C-7C384FB48DE8}"/>
          </ac:spMkLst>
        </pc:spChg>
      </pc:sldChg>
      <pc:sldChg chg="del">
        <pc:chgData name="Judith Acreman" userId="8a3c6e31d9a942e3" providerId="LiveId" clId="{1A2F4DC7-2FD0-49CC-8821-D2E383677669}" dt="2025-04-12T13:56:37.545" v="70" actId="47"/>
        <pc:sldMkLst>
          <pc:docMk/>
          <pc:sldMk cId="2955461634" sldId="268"/>
        </pc:sldMkLst>
      </pc:sldChg>
      <pc:sldChg chg="modSp new mod">
        <pc:chgData name="Judith Acreman" userId="8a3c6e31d9a942e3" providerId="LiveId" clId="{1A2F4DC7-2FD0-49CC-8821-D2E383677669}" dt="2025-04-12T14:38:01.393" v="373" actId="14100"/>
        <pc:sldMkLst>
          <pc:docMk/>
          <pc:sldMk cId="3825995583" sldId="268"/>
        </pc:sldMkLst>
        <pc:spChg chg="mod">
          <ac:chgData name="Judith Acreman" userId="8a3c6e31d9a942e3" providerId="LiveId" clId="{1A2F4DC7-2FD0-49CC-8821-D2E383677669}" dt="2025-04-12T14:36:53.434" v="355" actId="122"/>
          <ac:spMkLst>
            <pc:docMk/>
            <pc:sldMk cId="3825995583" sldId="268"/>
            <ac:spMk id="2" creationId="{7B64DDC4-FCC9-84FD-5C71-72070C92F4CB}"/>
          </ac:spMkLst>
        </pc:spChg>
        <pc:spChg chg="mod">
          <ac:chgData name="Judith Acreman" userId="8a3c6e31d9a942e3" providerId="LiveId" clId="{1A2F4DC7-2FD0-49CC-8821-D2E383677669}" dt="2025-04-12T14:38:01.393" v="373" actId="14100"/>
          <ac:spMkLst>
            <pc:docMk/>
            <pc:sldMk cId="3825995583" sldId="268"/>
            <ac:spMk id="3" creationId="{3A124E1B-CEC6-A6D0-7D6E-2F7454AEB0A7}"/>
          </ac:spMkLst>
        </pc:spChg>
      </pc:sldChg>
      <pc:sldChg chg="del">
        <pc:chgData name="Judith Acreman" userId="8a3c6e31d9a942e3" providerId="LiveId" clId="{1A2F4DC7-2FD0-49CC-8821-D2E383677669}" dt="2025-04-12T13:56:25.875" v="68" actId="47"/>
        <pc:sldMkLst>
          <pc:docMk/>
          <pc:sldMk cId="3484123805"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4/12/2025</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4/12/2025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4/12/2025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4/12/2025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4/12/2025</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4/12/2025</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CED7E-BD76-475F-97CB-6C1CF61EBE0C}"/>
              </a:ext>
            </a:extLst>
          </p:cNvPr>
          <p:cNvSpPr>
            <a:spLocks noGrp="1"/>
          </p:cNvSpPr>
          <p:nvPr>
            <p:ph type="ctrTitle"/>
          </p:nvPr>
        </p:nvSpPr>
        <p:spPr>
          <a:xfrm>
            <a:off x="1473201" y="802299"/>
            <a:ext cx="9581652" cy="1750402"/>
          </a:xfrm>
        </p:spPr>
        <p:txBody>
          <a:bodyPr>
            <a:normAutofit fontScale="90000"/>
          </a:bodyPr>
          <a:lstStyle/>
          <a:p>
            <a:r>
              <a:rPr lang="en-GB" dirty="0"/>
              <a:t>My Spiritual Hero and Me </a:t>
            </a:r>
          </a:p>
        </p:txBody>
      </p:sp>
      <p:sp>
        <p:nvSpPr>
          <p:cNvPr id="3" name="Subtitle 2">
            <a:extLst>
              <a:ext uri="{FF2B5EF4-FFF2-40B4-BE49-F238E27FC236}">
                <a16:creationId xmlns:a16="http://schemas.microsoft.com/office/drawing/2014/main" id="{15B9C689-8E5B-41D5-840A-A1DB6C00975C}"/>
              </a:ext>
            </a:extLst>
          </p:cNvPr>
          <p:cNvSpPr>
            <a:spLocks noGrp="1"/>
          </p:cNvSpPr>
          <p:nvPr>
            <p:ph type="subTitle" idx="1"/>
          </p:nvPr>
        </p:nvSpPr>
        <p:spPr>
          <a:xfrm>
            <a:off x="4962525" y="3531204"/>
            <a:ext cx="6092327" cy="977621"/>
          </a:xfrm>
        </p:spPr>
        <p:txBody>
          <a:bodyPr>
            <a:noAutofit/>
          </a:bodyPr>
          <a:lstStyle/>
          <a:p>
            <a:r>
              <a:rPr lang="en-GB" sz="2400" dirty="0">
                <a:latin typeface="Arial" panose="020B0604020202020204" pitchFamily="34" charset="0"/>
                <a:cs typeface="Arial" panose="020B0604020202020204" pitchFamily="34" charset="0"/>
              </a:rPr>
              <a:t>Sunday 13</a:t>
            </a:r>
            <a:r>
              <a:rPr lang="en-GB" sz="2400" baseline="30000" dirty="0">
                <a:latin typeface="Arial" panose="020B0604020202020204" pitchFamily="34" charset="0"/>
                <a:cs typeface="Arial" panose="020B0604020202020204" pitchFamily="34" charset="0"/>
              </a:rPr>
              <a:t>th</a:t>
            </a:r>
            <a:r>
              <a:rPr lang="en-GB" sz="2400" dirty="0">
                <a:latin typeface="Arial" panose="020B0604020202020204" pitchFamily="34" charset="0"/>
                <a:cs typeface="Arial" panose="020B0604020202020204" pitchFamily="34" charset="0"/>
              </a:rPr>
              <a:t> April 2025</a:t>
            </a:r>
          </a:p>
          <a:p>
            <a:r>
              <a:rPr lang="en-GB" sz="2400" dirty="0">
                <a:latin typeface="Arial" panose="020B0604020202020204" pitchFamily="34" charset="0"/>
                <a:cs typeface="Arial" panose="020B0604020202020204" pitchFamily="34" charset="0"/>
              </a:rPr>
              <a:t>Judith  Acreman</a:t>
            </a:r>
          </a:p>
        </p:txBody>
      </p:sp>
    </p:spTree>
    <p:extLst>
      <p:ext uri="{BB962C8B-B14F-4D97-AF65-F5344CB8AC3E}">
        <p14:creationId xmlns:p14="http://schemas.microsoft.com/office/powerpoint/2010/main" val="2874048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6F6FC-5C6B-4E16-B9CE-7D2CB7D1D870}"/>
              </a:ext>
            </a:extLst>
          </p:cNvPr>
          <p:cNvSpPr>
            <a:spLocks noGrp="1"/>
          </p:cNvSpPr>
          <p:nvPr>
            <p:ph type="title"/>
          </p:nvPr>
        </p:nvSpPr>
        <p:spPr>
          <a:xfrm>
            <a:off x="1534696" y="175870"/>
            <a:ext cx="9814024" cy="1094130"/>
          </a:xfrm>
        </p:spPr>
        <p:txBody>
          <a:bodyPr>
            <a:normAutofit/>
          </a:bodyPr>
          <a:lstStyle/>
          <a:p>
            <a:br>
              <a:rPr lang="en-GB" sz="3600" dirty="0">
                <a:latin typeface="Arial" panose="020B0604020202020204" pitchFamily="34" charset="0"/>
                <a:cs typeface="Arial" panose="020B0604020202020204" pitchFamily="34" charset="0"/>
              </a:rPr>
            </a:br>
            <a:r>
              <a:rPr lang="en-GB" sz="3600" dirty="0">
                <a:latin typeface="Arial" panose="020B0604020202020204" pitchFamily="34" charset="0"/>
                <a:cs typeface="Arial" panose="020B0604020202020204" pitchFamily="34" charset="0"/>
              </a:rPr>
              <a:t>1 Cor 3 v 6-9</a:t>
            </a:r>
          </a:p>
        </p:txBody>
      </p:sp>
      <p:sp>
        <p:nvSpPr>
          <p:cNvPr id="3" name="Content Placeholder 2">
            <a:extLst>
              <a:ext uri="{FF2B5EF4-FFF2-40B4-BE49-F238E27FC236}">
                <a16:creationId xmlns:a16="http://schemas.microsoft.com/office/drawing/2014/main" id="{E74E9A2F-D766-45F8-816B-3AF5D2BA62DA}"/>
              </a:ext>
            </a:extLst>
          </p:cNvPr>
          <p:cNvSpPr>
            <a:spLocks noGrp="1"/>
          </p:cNvSpPr>
          <p:nvPr>
            <p:ph idx="1"/>
          </p:nvPr>
        </p:nvSpPr>
        <p:spPr>
          <a:xfrm>
            <a:off x="1534696" y="1544319"/>
            <a:ext cx="9122608" cy="3454401"/>
          </a:xfrm>
        </p:spPr>
        <p:txBody>
          <a:bodyPr>
            <a:normAutofit/>
          </a:bodyPr>
          <a:lstStyle/>
          <a:p>
            <a:pPr marL="0" indent="0">
              <a:buNone/>
            </a:pPr>
            <a:endParaRPr lang="en-GB" sz="2000" b="1" i="0" baseline="30000" dirty="0">
              <a:solidFill>
                <a:srgbClr val="000000"/>
              </a:solidFill>
              <a:effectLst/>
              <a:latin typeface="system-ui"/>
            </a:endParaRPr>
          </a:p>
          <a:p>
            <a:pPr marL="0" indent="0">
              <a:buNone/>
            </a:pPr>
            <a:r>
              <a:rPr lang="en-GB" sz="2400" b="1" i="0" baseline="30000" dirty="0">
                <a:solidFill>
                  <a:srgbClr val="000000"/>
                </a:solidFill>
                <a:effectLst/>
                <a:latin typeface="Arial" panose="020B0604020202020204" pitchFamily="34" charset="0"/>
                <a:cs typeface="Arial" panose="020B0604020202020204" pitchFamily="34" charset="0"/>
              </a:rPr>
              <a:t>6 </a:t>
            </a:r>
            <a:r>
              <a:rPr lang="en-GB" sz="2400" b="0" i="0" dirty="0">
                <a:solidFill>
                  <a:srgbClr val="000000"/>
                </a:solidFill>
                <a:effectLst/>
                <a:latin typeface="Arial" panose="020B0604020202020204" pitchFamily="34" charset="0"/>
                <a:cs typeface="Arial" panose="020B0604020202020204" pitchFamily="34" charset="0"/>
              </a:rPr>
              <a:t>I planted the seed, Apollos watered it, but God has been making it grow. </a:t>
            </a:r>
            <a:r>
              <a:rPr lang="en-GB" sz="2400" b="1" i="0" baseline="30000" dirty="0">
                <a:solidFill>
                  <a:srgbClr val="000000"/>
                </a:solidFill>
                <a:effectLst/>
                <a:latin typeface="Arial" panose="020B0604020202020204" pitchFamily="34" charset="0"/>
                <a:cs typeface="Arial" panose="020B0604020202020204" pitchFamily="34" charset="0"/>
              </a:rPr>
              <a:t>7 </a:t>
            </a:r>
            <a:r>
              <a:rPr lang="en-GB" sz="2400" b="0" i="0" dirty="0">
                <a:solidFill>
                  <a:srgbClr val="000000"/>
                </a:solidFill>
                <a:effectLst/>
                <a:latin typeface="Arial" panose="020B0604020202020204" pitchFamily="34" charset="0"/>
                <a:cs typeface="Arial" panose="020B0604020202020204" pitchFamily="34" charset="0"/>
              </a:rPr>
              <a:t>So neither the one who plants nor the one who waters is anything, but only God, who makes things grow. </a:t>
            </a:r>
            <a:r>
              <a:rPr lang="en-GB" sz="2400" b="1" i="0" baseline="30000" dirty="0">
                <a:solidFill>
                  <a:srgbClr val="000000"/>
                </a:solidFill>
                <a:effectLst/>
                <a:latin typeface="Arial" panose="020B0604020202020204" pitchFamily="34" charset="0"/>
                <a:cs typeface="Arial" panose="020B0604020202020204" pitchFamily="34" charset="0"/>
              </a:rPr>
              <a:t>8 </a:t>
            </a:r>
            <a:r>
              <a:rPr lang="en-GB" sz="2400" b="0" i="0" dirty="0">
                <a:solidFill>
                  <a:srgbClr val="000000"/>
                </a:solidFill>
                <a:effectLst/>
                <a:latin typeface="Arial" panose="020B0604020202020204" pitchFamily="34" charset="0"/>
                <a:cs typeface="Arial" panose="020B0604020202020204" pitchFamily="34" charset="0"/>
              </a:rPr>
              <a:t>The one who plants and the one who waters have one purpose, and they will each be rewarded according to their own labour. </a:t>
            </a:r>
            <a:r>
              <a:rPr lang="en-GB" sz="2400" b="1" i="0" baseline="30000" dirty="0">
                <a:solidFill>
                  <a:srgbClr val="000000"/>
                </a:solidFill>
                <a:effectLst/>
                <a:latin typeface="Arial" panose="020B0604020202020204" pitchFamily="34" charset="0"/>
                <a:cs typeface="Arial" panose="020B0604020202020204" pitchFamily="34" charset="0"/>
              </a:rPr>
              <a:t>9 </a:t>
            </a:r>
            <a:r>
              <a:rPr lang="en-GB" sz="2400" b="0" i="0" dirty="0">
                <a:solidFill>
                  <a:srgbClr val="000000"/>
                </a:solidFill>
                <a:effectLst/>
                <a:latin typeface="Arial" panose="020B0604020202020204" pitchFamily="34" charset="0"/>
                <a:cs typeface="Arial" panose="020B0604020202020204" pitchFamily="34" charset="0"/>
              </a:rPr>
              <a:t>For we are co-workers in God’s service; you are God’s field, God’s building.</a:t>
            </a:r>
            <a:endParaRPr lang="en-GB" sz="2400" b="1" i="0" baseline="3000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5989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6F6FC-5C6B-4E16-B9CE-7D2CB7D1D870}"/>
              </a:ext>
            </a:extLst>
          </p:cNvPr>
          <p:cNvSpPr>
            <a:spLocks noGrp="1"/>
          </p:cNvSpPr>
          <p:nvPr>
            <p:ph type="title"/>
          </p:nvPr>
        </p:nvSpPr>
        <p:spPr>
          <a:xfrm>
            <a:off x="1534696" y="175870"/>
            <a:ext cx="9520158" cy="614706"/>
          </a:xfrm>
        </p:spPr>
        <p:txBody>
          <a:bodyPr>
            <a:normAutofit/>
          </a:bodyPr>
          <a:lstStyle/>
          <a:p>
            <a:r>
              <a:rPr lang="en-GB" sz="3600" b="1" dirty="0">
                <a:latin typeface="Arial" panose="020B0604020202020204" pitchFamily="34" charset="0"/>
                <a:cs typeface="Arial" panose="020B0604020202020204" pitchFamily="34" charset="0"/>
              </a:rPr>
              <a:t>Jim Elliot</a:t>
            </a:r>
          </a:p>
        </p:txBody>
      </p:sp>
      <p:sp>
        <p:nvSpPr>
          <p:cNvPr id="3" name="Content Placeholder 2">
            <a:extLst>
              <a:ext uri="{FF2B5EF4-FFF2-40B4-BE49-F238E27FC236}">
                <a16:creationId xmlns:a16="http://schemas.microsoft.com/office/drawing/2014/main" id="{E74E9A2F-D766-45F8-816B-3AF5D2BA62DA}"/>
              </a:ext>
            </a:extLst>
          </p:cNvPr>
          <p:cNvSpPr>
            <a:spLocks noGrp="1"/>
          </p:cNvSpPr>
          <p:nvPr>
            <p:ph idx="1"/>
          </p:nvPr>
        </p:nvSpPr>
        <p:spPr>
          <a:xfrm>
            <a:off x="1534696" y="790576"/>
            <a:ext cx="9520158" cy="5276849"/>
          </a:xfrm>
        </p:spPr>
        <p:txBody>
          <a:bodyPr>
            <a:normAutofit/>
          </a:bodyPr>
          <a:lstStyle/>
          <a:p>
            <a:pPr marL="0" indent="0">
              <a:buNone/>
            </a:pPr>
            <a:endParaRPr lang="en-GB" sz="2300" dirty="0"/>
          </a:p>
          <a:p>
            <a:pPr marL="0" indent="0">
              <a:buNone/>
            </a:pPr>
            <a:r>
              <a:rPr lang="en-GB" sz="2800" b="1" kern="100" dirty="0">
                <a:effectLst/>
                <a:latin typeface="Arial" panose="020B0604020202020204" pitchFamily="34" charset="0"/>
                <a:ea typeface="Aptos" panose="020B0004020202020204" pitchFamily="34" charset="0"/>
                <a:cs typeface="Arial" panose="020B0604020202020204" pitchFamily="34" charset="0"/>
              </a:rPr>
              <a:t>‘He is no fool who risks what he cannot keep to gain what he cannot lose’</a:t>
            </a:r>
            <a:r>
              <a:rPr lang="en-GB" sz="2800" kern="100" dirty="0">
                <a:effectLst/>
                <a:latin typeface="Arial" panose="020B0604020202020204" pitchFamily="34" charset="0"/>
                <a:ea typeface="Aptos" panose="020B0004020202020204" pitchFamily="34" charset="0"/>
                <a:cs typeface="Arial" panose="020B0604020202020204" pitchFamily="34" charset="0"/>
              </a:rPr>
              <a:t> </a:t>
            </a:r>
          </a:p>
          <a:p>
            <a:pPr marL="0" indent="0">
              <a:buNone/>
            </a:pPr>
            <a:r>
              <a:rPr lang="en-GB" sz="2800" kern="100" dirty="0">
                <a:effectLst/>
                <a:latin typeface="Arial" panose="020B0604020202020204" pitchFamily="34" charset="0"/>
                <a:ea typeface="Aptos" panose="020B0004020202020204" pitchFamily="34" charset="0"/>
                <a:cs typeface="Arial" panose="020B0604020202020204" pitchFamily="34" charset="0"/>
              </a:rPr>
              <a:t>a reference to </a:t>
            </a:r>
          </a:p>
          <a:p>
            <a:pPr marL="0" indent="0">
              <a:buNone/>
            </a:pPr>
            <a:r>
              <a:rPr lang="en-GB" sz="2800" b="1" i="0" baseline="30000" dirty="0">
                <a:solidFill>
                  <a:srgbClr val="000000"/>
                </a:solidFill>
                <a:effectLst/>
                <a:latin typeface="Arial" panose="020B0604020202020204" pitchFamily="34" charset="0"/>
                <a:cs typeface="Arial" panose="020B0604020202020204" pitchFamily="34" charset="0"/>
              </a:rPr>
              <a:t>24 </a:t>
            </a:r>
            <a:r>
              <a:rPr lang="en-GB" sz="2800" b="0" i="0" dirty="0">
                <a:solidFill>
                  <a:srgbClr val="000000"/>
                </a:solidFill>
                <a:effectLst/>
                <a:latin typeface="Arial" panose="020B0604020202020204" pitchFamily="34" charset="0"/>
                <a:cs typeface="Arial" panose="020B0604020202020204" pitchFamily="34" charset="0"/>
              </a:rPr>
              <a:t>For whoever wants to save their life will lose it, but whoever loses their life for me will save it. </a:t>
            </a:r>
            <a:r>
              <a:rPr lang="en-GB" sz="2800" b="1" i="0" baseline="30000" dirty="0">
                <a:solidFill>
                  <a:srgbClr val="000000"/>
                </a:solidFill>
                <a:effectLst/>
                <a:latin typeface="Arial" panose="020B0604020202020204" pitchFamily="34" charset="0"/>
                <a:cs typeface="Arial" panose="020B0604020202020204" pitchFamily="34" charset="0"/>
              </a:rPr>
              <a:t>25 </a:t>
            </a:r>
            <a:r>
              <a:rPr lang="en-GB" sz="2800" b="0" i="0" dirty="0">
                <a:solidFill>
                  <a:srgbClr val="000000"/>
                </a:solidFill>
                <a:effectLst/>
                <a:latin typeface="Arial" panose="020B0604020202020204" pitchFamily="34" charset="0"/>
                <a:cs typeface="Arial" panose="020B0604020202020204" pitchFamily="34" charset="0"/>
              </a:rPr>
              <a:t>What good is it for someone to gain the whole world, and yet lose or forfeit their very self? </a:t>
            </a:r>
            <a:r>
              <a:rPr lang="en-GB" sz="2800" b="1" kern="100" dirty="0">
                <a:latin typeface="Arial" panose="020B0604020202020204" pitchFamily="34" charset="0"/>
                <a:ea typeface="Aptos" panose="020B0004020202020204" pitchFamily="34" charset="0"/>
                <a:cs typeface="Arial" panose="020B0604020202020204" pitchFamily="34" charset="0"/>
              </a:rPr>
              <a:t>Luke 9 v24-25</a:t>
            </a:r>
            <a:r>
              <a:rPr lang="en-GB" sz="2800" kern="100" dirty="0">
                <a:latin typeface="Arial" panose="020B0604020202020204" pitchFamily="34" charset="0"/>
                <a:ea typeface="Aptos" panose="020B0004020202020204" pitchFamily="34" charset="0"/>
                <a:cs typeface="Arial" panose="020B0604020202020204" pitchFamily="34" charset="0"/>
              </a:rPr>
              <a:t>.</a:t>
            </a:r>
          </a:p>
          <a:p>
            <a:pPr marL="0" indent="0">
              <a:buNone/>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6485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0F14C-3479-7BA2-3B8E-2CFDFB4A4F4E}"/>
              </a:ext>
            </a:extLst>
          </p:cNvPr>
          <p:cNvSpPr>
            <a:spLocks noGrp="1"/>
          </p:cNvSpPr>
          <p:nvPr>
            <p:ph type="title"/>
          </p:nvPr>
        </p:nvSpPr>
        <p:spPr>
          <a:xfrm>
            <a:off x="1818640" y="406401"/>
            <a:ext cx="9236214" cy="985254"/>
          </a:xfrm>
        </p:spPr>
        <p:txBody>
          <a:bodyPr/>
          <a:lstStyle/>
          <a:p>
            <a:endParaRPr lang="en-GB" dirty="0"/>
          </a:p>
        </p:txBody>
      </p:sp>
      <p:sp>
        <p:nvSpPr>
          <p:cNvPr id="3" name="Content Placeholder 2">
            <a:extLst>
              <a:ext uri="{FF2B5EF4-FFF2-40B4-BE49-F238E27FC236}">
                <a16:creationId xmlns:a16="http://schemas.microsoft.com/office/drawing/2014/main" id="{CE7B97F0-F29B-87DB-EF48-46EE9535086F}"/>
              </a:ext>
            </a:extLst>
          </p:cNvPr>
          <p:cNvSpPr>
            <a:spLocks noGrp="1"/>
          </p:cNvSpPr>
          <p:nvPr>
            <p:ph idx="1"/>
          </p:nvPr>
        </p:nvSpPr>
        <p:spPr>
          <a:xfrm>
            <a:off x="1371600" y="1391656"/>
            <a:ext cx="9683254" cy="4074690"/>
          </a:xfrm>
        </p:spPr>
        <p:txBody>
          <a:bodyPr>
            <a:normAutofit/>
          </a:bodyPr>
          <a:lstStyle/>
          <a:p>
            <a:pPr marL="0" indent="0">
              <a:buNone/>
            </a:pPr>
            <a:r>
              <a:rPr lang="en-GB" sz="2800" kern="100" dirty="0">
                <a:effectLst/>
                <a:latin typeface="Arial" panose="020B0604020202020204" pitchFamily="34" charset="0"/>
                <a:ea typeface="Aptos" panose="020B0004020202020204" pitchFamily="34" charset="0"/>
                <a:cs typeface="Times New Roman" panose="02020603050405020304" pitchFamily="18" charset="0"/>
              </a:rPr>
              <a:t>Johann Ludwig Krapf, the very first missionary to East Africa in 1846, wrote home after laying the body of his young wife in her grave: </a:t>
            </a:r>
          </a:p>
          <a:p>
            <a:pPr marL="0" indent="0">
              <a:buNone/>
            </a:pPr>
            <a:r>
              <a:rPr lang="en-GB" sz="2800" kern="100" dirty="0">
                <a:effectLst/>
                <a:latin typeface="Arial" panose="020B0604020202020204" pitchFamily="34" charset="0"/>
                <a:ea typeface="Aptos" panose="020B0004020202020204" pitchFamily="34" charset="0"/>
                <a:cs typeface="Times New Roman" panose="02020603050405020304" pitchFamily="18" charset="0"/>
              </a:rPr>
              <a:t>" As the victories of the Church are always gained by stepping over the graves of her members, you may be sure that this confirms that you are called to the evangelization of East Africa.''</a:t>
            </a:r>
            <a:endParaRPr lang="en-GB" sz="2800" dirty="0"/>
          </a:p>
        </p:txBody>
      </p:sp>
    </p:spTree>
    <p:extLst>
      <p:ext uri="{BB962C8B-B14F-4D97-AF65-F5344CB8AC3E}">
        <p14:creationId xmlns:p14="http://schemas.microsoft.com/office/powerpoint/2010/main" val="1006699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37F56-B51A-0DE1-7C5A-EE54C9FF53B2}"/>
              </a:ext>
            </a:extLst>
          </p:cNvPr>
          <p:cNvSpPr>
            <a:spLocks noGrp="1"/>
          </p:cNvSpPr>
          <p:nvPr>
            <p:ph type="title"/>
          </p:nvPr>
        </p:nvSpPr>
        <p:spPr>
          <a:xfrm>
            <a:off x="1808480" y="91440"/>
            <a:ext cx="9042400" cy="1493519"/>
          </a:xfrm>
        </p:spPr>
        <p:txBody>
          <a:bodyPr>
            <a:noAutofit/>
          </a:bodyPr>
          <a:lstStyle/>
          <a:p>
            <a:r>
              <a:rPr lang="en-GB" sz="3600" dirty="0">
                <a:effectLst/>
                <a:latin typeface="Arial" panose="020B0604020202020204" pitchFamily="34" charset="0"/>
                <a:ea typeface="Aptos" panose="020B0004020202020204" pitchFamily="34" charset="0"/>
              </a:rPr>
              <a:t>John Samuel Callis </a:t>
            </a:r>
            <a:br>
              <a:rPr lang="en-GB" sz="3600" dirty="0">
                <a:effectLst/>
                <a:latin typeface="Arial" panose="020B0604020202020204" pitchFamily="34" charset="0"/>
                <a:ea typeface="Aptos" panose="020B0004020202020204" pitchFamily="34" charset="0"/>
              </a:rPr>
            </a:br>
            <a:r>
              <a:rPr lang="en-GB" sz="3600" dirty="0">
                <a:effectLst/>
                <a:latin typeface="Arial" panose="020B0604020202020204" pitchFamily="34" charset="0"/>
                <a:ea typeface="Aptos" panose="020B0004020202020204" pitchFamily="34" charset="0"/>
              </a:rPr>
              <a:t>(Ugandan missionary 1870-97) </a:t>
            </a:r>
            <a:endParaRPr lang="en-GB" sz="3600" dirty="0"/>
          </a:p>
        </p:txBody>
      </p:sp>
      <p:sp>
        <p:nvSpPr>
          <p:cNvPr id="3" name="Content Placeholder 2">
            <a:extLst>
              <a:ext uri="{FF2B5EF4-FFF2-40B4-BE49-F238E27FC236}">
                <a16:creationId xmlns:a16="http://schemas.microsoft.com/office/drawing/2014/main" id="{D180B8BC-FF01-C053-5A7E-5B2F3A3DA8C8}"/>
              </a:ext>
            </a:extLst>
          </p:cNvPr>
          <p:cNvSpPr>
            <a:spLocks noGrp="1"/>
          </p:cNvSpPr>
          <p:nvPr>
            <p:ph idx="1"/>
          </p:nvPr>
        </p:nvSpPr>
        <p:spPr>
          <a:xfrm>
            <a:off x="1534696" y="2015732"/>
            <a:ext cx="9732744" cy="3663708"/>
          </a:xfrm>
        </p:spPr>
        <p:txBody>
          <a:bodyPr>
            <a:noAutofit/>
          </a:bodyPr>
          <a:lstStyle/>
          <a:p>
            <a:pPr marL="0" indent="0">
              <a:buNone/>
            </a:pPr>
            <a:r>
              <a:rPr lang="en-GB" sz="2800" dirty="0">
                <a:effectLst/>
                <a:latin typeface="Arial" panose="020B0604020202020204" pitchFamily="34" charset="0"/>
                <a:ea typeface="Aptos" panose="020B0004020202020204" pitchFamily="34" charset="0"/>
              </a:rPr>
              <a:t>‘He was not a man of exceptional genius or extraordinary attainments. He was a thoughtful, quiet young Englishman, sincere and pious, consistently living up to his knowledge of God's will. It is this which gives his life its special value. His example is no unattainable ideal, and for that reason may be the better stimulus for us to ‘Go thou and do likewise.’ </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014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D6FD0-5256-9604-E50E-5718C51FCB82}"/>
              </a:ext>
            </a:extLst>
          </p:cNvPr>
          <p:cNvSpPr>
            <a:spLocks noGrp="1"/>
          </p:cNvSpPr>
          <p:nvPr>
            <p:ph type="title"/>
          </p:nvPr>
        </p:nvSpPr>
        <p:spPr>
          <a:xfrm>
            <a:off x="1534696" y="325120"/>
            <a:ext cx="9163784" cy="1066536"/>
          </a:xfrm>
        </p:spPr>
        <p:txBody>
          <a:bodyPr>
            <a:normAutofit/>
          </a:bodyPr>
          <a:lstStyle/>
          <a:p>
            <a:pPr algn="ctr"/>
            <a:r>
              <a:rPr lang="en-GB" sz="3600" dirty="0">
                <a:latin typeface="Arial" panose="020B0604020202020204" pitchFamily="34" charset="0"/>
                <a:cs typeface="Arial" panose="020B0604020202020204" pitchFamily="34" charset="0"/>
              </a:rPr>
              <a:t>C.T. Studd</a:t>
            </a:r>
          </a:p>
        </p:txBody>
      </p:sp>
      <p:sp>
        <p:nvSpPr>
          <p:cNvPr id="3" name="Content Placeholder 2">
            <a:extLst>
              <a:ext uri="{FF2B5EF4-FFF2-40B4-BE49-F238E27FC236}">
                <a16:creationId xmlns:a16="http://schemas.microsoft.com/office/drawing/2014/main" id="{D1C9A6FD-3884-DA58-E02C-7C384FB48DE8}"/>
              </a:ext>
            </a:extLst>
          </p:cNvPr>
          <p:cNvSpPr>
            <a:spLocks noGrp="1"/>
          </p:cNvSpPr>
          <p:nvPr>
            <p:ph idx="1"/>
          </p:nvPr>
        </p:nvSpPr>
        <p:spPr/>
        <p:txBody>
          <a:bodyPr>
            <a:normAutofit/>
          </a:bodyPr>
          <a:lstStyle/>
          <a:p>
            <a:endParaRPr lang="en-GB" sz="28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GB" sz="2800" b="1" dirty="0">
                <a:effectLst/>
                <a:latin typeface="Aptos" panose="020B0004020202020204" pitchFamily="34" charset="0"/>
                <a:ea typeface="Aptos" panose="020B0004020202020204" pitchFamily="34" charset="0"/>
                <a:cs typeface="Times New Roman" panose="02020603050405020304" pitchFamily="18" charset="0"/>
              </a:rPr>
              <a:t>"If Jesus Christ is God and died for me, then no sacrifice can be too great for me to make for Him." </a:t>
            </a:r>
            <a:endParaRPr lang="en-GB" sz="2800" b="1" dirty="0"/>
          </a:p>
        </p:txBody>
      </p:sp>
    </p:spTree>
    <p:extLst>
      <p:ext uri="{BB962C8B-B14F-4D97-AF65-F5344CB8AC3E}">
        <p14:creationId xmlns:p14="http://schemas.microsoft.com/office/powerpoint/2010/main" val="2183304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4DDC4-FCC9-84FD-5C71-72070C92F4CB}"/>
              </a:ext>
            </a:extLst>
          </p:cNvPr>
          <p:cNvSpPr>
            <a:spLocks noGrp="1"/>
          </p:cNvSpPr>
          <p:nvPr>
            <p:ph type="title"/>
          </p:nvPr>
        </p:nvSpPr>
        <p:spPr/>
        <p:txBody>
          <a:bodyPr>
            <a:normAutofit/>
          </a:bodyPr>
          <a:lstStyle/>
          <a:p>
            <a:pPr algn="ctr"/>
            <a:r>
              <a:rPr lang="en-GB" sz="3600" dirty="0">
                <a:latin typeface="Arial" panose="020B0604020202020204" pitchFamily="34" charset="0"/>
                <a:cs typeface="Arial" panose="020B0604020202020204" pitchFamily="34" charset="0"/>
              </a:rPr>
              <a:t>Take away thought </a:t>
            </a:r>
          </a:p>
        </p:txBody>
      </p:sp>
      <p:sp>
        <p:nvSpPr>
          <p:cNvPr id="3" name="Content Placeholder 2">
            <a:extLst>
              <a:ext uri="{FF2B5EF4-FFF2-40B4-BE49-F238E27FC236}">
                <a16:creationId xmlns:a16="http://schemas.microsoft.com/office/drawing/2014/main" id="{3A124E1B-CEC6-A6D0-7D6E-2F7454AEB0A7}"/>
              </a:ext>
            </a:extLst>
          </p:cNvPr>
          <p:cNvSpPr>
            <a:spLocks noGrp="1"/>
          </p:cNvSpPr>
          <p:nvPr>
            <p:ph idx="1"/>
          </p:nvPr>
        </p:nvSpPr>
        <p:spPr>
          <a:xfrm>
            <a:off x="1920240" y="2570480"/>
            <a:ext cx="9134614" cy="2895865"/>
          </a:xfrm>
        </p:spPr>
        <p:txBody>
          <a:bodyPr/>
          <a:lstStyle/>
          <a:p>
            <a:pPr marL="0" indent="0" algn="ctr">
              <a:buNone/>
            </a:pPr>
            <a:r>
              <a:rPr lang="en-GB" sz="2400" b="1" kern="100" dirty="0">
                <a:latin typeface="Arial" panose="020B0604020202020204" pitchFamily="34" charset="0"/>
                <a:ea typeface="Aptos" panose="020B0004020202020204" pitchFamily="34" charset="0"/>
                <a:cs typeface="Arial" panose="020B0604020202020204" pitchFamily="34" charset="0"/>
              </a:rPr>
              <a:t>T</a:t>
            </a:r>
            <a:r>
              <a:rPr lang="en-GB" sz="2400" b="1" kern="100" dirty="0">
                <a:effectLst/>
                <a:latin typeface="Arial" panose="020B0604020202020204" pitchFamily="34" charset="0"/>
                <a:ea typeface="Aptos" panose="020B0004020202020204" pitchFamily="34" charset="0"/>
                <a:cs typeface="Arial" panose="020B0604020202020204" pitchFamily="34" charset="0"/>
              </a:rPr>
              <a:t>hese testimonies of our ‘spiritual heroes’ should remind us </a:t>
            </a:r>
            <a:r>
              <a:rPr lang="en-GB" sz="2400" b="1" i="1" kern="100" dirty="0">
                <a:effectLst/>
                <a:latin typeface="Arial" panose="020B0604020202020204" pitchFamily="34" charset="0"/>
                <a:ea typeface="Aptos" panose="020B0004020202020204" pitchFamily="34" charset="0"/>
                <a:cs typeface="Arial" panose="020B0604020202020204" pitchFamily="34" charset="0"/>
              </a:rPr>
              <a:t>not</a:t>
            </a:r>
            <a:r>
              <a:rPr lang="en-GB" sz="2400" b="1" kern="100" dirty="0">
                <a:effectLst/>
                <a:latin typeface="Arial" panose="020B0604020202020204" pitchFamily="34" charset="0"/>
                <a:ea typeface="Aptos" panose="020B0004020202020204" pitchFamily="34" charset="0"/>
                <a:cs typeface="Arial" panose="020B0604020202020204" pitchFamily="34" charset="0"/>
              </a:rPr>
              <a:t> of what extraordinary men can do, but what an extraordinary God can do through ordinary men. </a:t>
            </a:r>
            <a:endParaRPr lang="en-GB" sz="2400" kern="100" dirty="0">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82599558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506</TotalTime>
  <Words>384</Words>
  <Application>Microsoft Office PowerPoint</Application>
  <PresentationFormat>Widescreen</PresentationFormat>
  <Paragraphs>20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Arial</vt:lpstr>
      <vt:lpstr>Palatino Linotype</vt:lpstr>
      <vt:lpstr>system-ui</vt:lpstr>
      <vt:lpstr>Gallery</vt:lpstr>
      <vt:lpstr>My Spiritual Hero and Me </vt:lpstr>
      <vt:lpstr> 1 Cor 3 v 6-9</vt:lpstr>
      <vt:lpstr>Jim Elliot</vt:lpstr>
      <vt:lpstr>PowerPoint Presentation</vt:lpstr>
      <vt:lpstr>John Samuel Callis  (Ugandan missionary 1870-97) </vt:lpstr>
      <vt:lpstr>C.T. Studd</vt:lpstr>
      <vt:lpstr>Take away thought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Judith Acreman</dc:creator>
  <cp:lastModifiedBy>Judith Acreman</cp:lastModifiedBy>
  <cp:revision>3</cp:revision>
  <dcterms:created xsi:type="dcterms:W3CDTF">2019-04-13T12:38:32Z</dcterms:created>
  <dcterms:modified xsi:type="dcterms:W3CDTF">2025-04-12T14:38:19Z</dcterms:modified>
</cp:coreProperties>
</file>